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Poppins"/>
      <p:regular r:id="rId21"/>
      <p:bold r:id="rId22"/>
      <p:italic r:id="rId23"/>
      <p:boldItalic r:id="rId24"/>
    </p:embeddedFont>
    <p:embeddedFont>
      <p:font typeface="Fira Sans Extra Condensed Medium"/>
      <p:regular r:id="rId25"/>
      <p:bold r:id="rId26"/>
      <p:italic r:id="rId27"/>
      <p:boldItalic r:id="rId28"/>
    </p:embeddedFont>
    <p:embeddedFont>
      <p:font typeface="Poppins SemiBold"/>
      <p:regular r:id="rId29"/>
      <p:bold r:id="rId30"/>
      <p:italic r:id="rId31"/>
      <p:boldItalic r:id="rId32"/>
    </p:embeddedFont>
    <p:embeddedFont>
      <p:font typeface="Fira Sans Extra Condensed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Poppins-bold.fntdata"/><Relationship Id="rId21" Type="http://schemas.openxmlformats.org/officeDocument/2006/relationships/font" Target="fonts/Poppins-regular.fntdata"/><Relationship Id="rId24" Type="http://schemas.openxmlformats.org/officeDocument/2006/relationships/font" Target="fonts/Poppins-boldItalic.fntdata"/><Relationship Id="rId23" Type="http://schemas.openxmlformats.org/officeDocument/2006/relationships/font" Target="fonts/Poppi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ExtraCondensedMedium-bold.fntdata"/><Relationship Id="rId25" Type="http://schemas.openxmlformats.org/officeDocument/2006/relationships/font" Target="fonts/FiraSansExtraCondensedMedium-regular.fntdata"/><Relationship Id="rId28" Type="http://schemas.openxmlformats.org/officeDocument/2006/relationships/font" Target="fonts/FiraSansExtraCondensedMedium-boldItalic.fntdata"/><Relationship Id="rId27" Type="http://schemas.openxmlformats.org/officeDocument/2006/relationships/font" Target="fonts/FiraSansExtraCondensedMedium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SemiBol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oppinsSemiBold-italic.fntdata"/><Relationship Id="rId30" Type="http://schemas.openxmlformats.org/officeDocument/2006/relationships/font" Target="fonts/PoppinsSemiBold-bold.fntdata"/><Relationship Id="rId11" Type="http://schemas.openxmlformats.org/officeDocument/2006/relationships/slide" Target="slides/slide7.xml"/><Relationship Id="rId33" Type="http://schemas.openxmlformats.org/officeDocument/2006/relationships/font" Target="fonts/FiraSansExtraCondensed-regular.fntdata"/><Relationship Id="rId10" Type="http://schemas.openxmlformats.org/officeDocument/2006/relationships/slide" Target="slides/slide6.xml"/><Relationship Id="rId32" Type="http://schemas.openxmlformats.org/officeDocument/2006/relationships/font" Target="fonts/PoppinsSemiBold-boldItalic.fntdata"/><Relationship Id="rId13" Type="http://schemas.openxmlformats.org/officeDocument/2006/relationships/slide" Target="slides/slide9.xml"/><Relationship Id="rId35" Type="http://schemas.openxmlformats.org/officeDocument/2006/relationships/font" Target="fonts/FiraSansExtraCondensed-italic.fntdata"/><Relationship Id="rId12" Type="http://schemas.openxmlformats.org/officeDocument/2006/relationships/slide" Target="slides/slide8.xml"/><Relationship Id="rId34" Type="http://schemas.openxmlformats.org/officeDocument/2006/relationships/font" Target="fonts/FiraSansExtraCondensed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FiraSansExtraCondensed-boldItalic.fntdata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41b2b7c26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541b2b7c26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541b2b7c26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41b2b7c26_0_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541b2b7c26_0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41b2b7c26_0_1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41b2b7c26_0_1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541b2b7c26_0_1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541b2b7c26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Google Shape;46;g541b2b7c26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g541b2b7c26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541b2b7c26_0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541b2b7c26_0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g541b2b7c26_0_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b0096abb2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b0096abb2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ab0096abb2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b0096abb2_0_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b0096abb2_0_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ab0096abb2_0_6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ab0096abb2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ab0096abb2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ab0096abb2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b0096abb2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b0096abb2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ab0096abb2_0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41b2b7c2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541b2b7c2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541b2b7c2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hyperlink" Target="https://www.slidor.fr/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slide">
  <p:cSld name="Whit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4" name="Google Shape;14;p3"/>
          <p:cNvGrpSpPr/>
          <p:nvPr/>
        </p:nvGrpSpPr>
        <p:grpSpPr>
          <a:xfrm>
            <a:off x="5250180" y="4146605"/>
            <a:ext cx="1691640" cy="425104"/>
            <a:chOff x="7641302" y="5435575"/>
            <a:chExt cx="1691640" cy="425104"/>
          </a:xfrm>
        </p:grpSpPr>
        <p:sp>
          <p:nvSpPr>
            <p:cNvPr id="15" name="Google Shape;15;p3"/>
            <p:cNvSpPr/>
            <p:nvPr/>
          </p:nvSpPr>
          <p:spPr>
            <a:xfrm>
              <a:off x="7641302" y="5435575"/>
              <a:ext cx="1691640" cy="425104"/>
            </a:xfrm>
            <a:prstGeom prst="roundRect">
              <a:avLst>
                <a:gd fmla="val 0" name="adj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0" lIns="0" spcFirstLastPara="1" rIns="25200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>
                  <a:solidFill>
                    <a:schemeClr val="dk1"/>
                  </a:solidFill>
                  <a:latin typeface="Poppins SemiBold"/>
                  <a:ea typeface="Poppins SemiBold"/>
                  <a:cs typeface="Poppins SemiBold"/>
                  <a:sym typeface="Poppins SemiBold"/>
                </a:rPr>
                <a:t>visit us</a:t>
              </a: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8943182" y="5579170"/>
              <a:ext cx="79476" cy="137914"/>
            </a:xfrm>
            <a:custGeom>
              <a:rect b="b" l="l" r="r" t="t"/>
              <a:pathLst>
                <a:path extrusionOk="0" h="561975" w="323850">
                  <a:moveTo>
                    <a:pt x="33604" y="558660"/>
                  </a:moveTo>
                  <a:lnTo>
                    <a:pt x="7144" y="531257"/>
                  </a:lnTo>
                  <a:lnTo>
                    <a:pt x="268910" y="278511"/>
                  </a:lnTo>
                  <a:lnTo>
                    <a:pt x="7391" y="35033"/>
                  </a:lnTo>
                  <a:lnTo>
                    <a:pt x="33357" y="7144"/>
                  </a:lnTo>
                  <a:lnTo>
                    <a:pt x="324288" y="278016"/>
                  </a:lnTo>
                  <a:lnTo>
                    <a:pt x="33604" y="55866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17" name="Google Shape;17;p3">
            <a:hlinkClick r:id="rId3"/>
          </p:cNvPr>
          <p:cNvSpPr/>
          <p:nvPr/>
        </p:nvSpPr>
        <p:spPr>
          <a:xfrm>
            <a:off x="5207000" y="4114855"/>
            <a:ext cx="1778000" cy="511018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3375660" y="3512065"/>
            <a:ext cx="5440680" cy="4286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 free presentation Template made by Slidor.</a:t>
            </a:r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>
            <a:off x="5741988" y="6280420"/>
            <a:ext cx="708025" cy="145791"/>
            <a:chOff x="5690453" y="2208090"/>
            <a:chExt cx="808860" cy="166554"/>
          </a:xfrm>
        </p:grpSpPr>
        <p:sp>
          <p:nvSpPr>
            <p:cNvPr id="20" name="Google Shape;20;p3"/>
            <p:cNvSpPr/>
            <p:nvPr/>
          </p:nvSpPr>
          <p:spPr>
            <a:xfrm>
              <a:off x="5690453" y="2208090"/>
              <a:ext cx="175681" cy="166554"/>
            </a:xfrm>
            <a:custGeom>
              <a:rect b="b" l="l" r="r" t="t"/>
              <a:pathLst>
                <a:path extrusionOk="0" h="695325" w="733425">
                  <a:moveTo>
                    <a:pt x="727520" y="349758"/>
                  </a:moveTo>
                  <a:lnTo>
                    <a:pt x="728091" y="349472"/>
                  </a:lnTo>
                  <a:lnTo>
                    <a:pt x="650748" y="303276"/>
                  </a:lnTo>
                  <a:lnTo>
                    <a:pt x="161258" y="7144"/>
                  </a:lnTo>
                  <a:lnTo>
                    <a:pt x="11240" y="51530"/>
                  </a:lnTo>
                  <a:lnTo>
                    <a:pt x="505968" y="349282"/>
                  </a:lnTo>
                  <a:lnTo>
                    <a:pt x="7144" y="645605"/>
                  </a:lnTo>
                  <a:lnTo>
                    <a:pt x="161258" y="692372"/>
                  </a:lnTo>
                  <a:lnTo>
                    <a:pt x="270605" y="626174"/>
                  </a:lnTo>
                  <a:lnTo>
                    <a:pt x="650653" y="396240"/>
                  </a:lnTo>
                  <a:lnTo>
                    <a:pt x="728091" y="350139"/>
                  </a:lnTo>
                  <a:lnTo>
                    <a:pt x="727520" y="349758"/>
                  </a:lnTo>
                  <a:close/>
                </a:path>
              </a:pathLst>
            </a:custGeom>
            <a:solidFill>
              <a:srgbClr val="F04C3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5782811" y="2290112"/>
              <a:ext cx="57039" cy="34223"/>
            </a:xfrm>
            <a:custGeom>
              <a:rect b="b" l="l" r="r" t="t"/>
              <a:pathLst>
                <a:path extrusionOk="0" h="142875" w="238125">
                  <a:moveTo>
                    <a:pt x="120777" y="7144"/>
                  </a:moveTo>
                  <a:lnTo>
                    <a:pt x="231648" y="73819"/>
                  </a:lnTo>
                  <a:lnTo>
                    <a:pt x="120682" y="141256"/>
                  </a:lnTo>
                  <a:lnTo>
                    <a:pt x="7144" y="74200"/>
                  </a:lnTo>
                  <a:lnTo>
                    <a:pt x="120777" y="7144"/>
                  </a:lnTo>
                  <a:close/>
                </a:path>
              </a:pathLst>
            </a:custGeom>
            <a:solidFill>
              <a:srgbClr val="010101">
                <a:alpha val="2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6028923" y="2241355"/>
              <a:ext cx="70729" cy="100388"/>
            </a:xfrm>
            <a:custGeom>
              <a:rect b="b" l="l" r="r" t="t"/>
              <a:pathLst>
                <a:path extrusionOk="0" h="419100" w="295275">
                  <a:moveTo>
                    <a:pt x="7144" y="50483"/>
                  </a:moveTo>
                  <a:lnTo>
                    <a:pt x="78772" y="7144"/>
                  </a:lnTo>
                  <a:lnTo>
                    <a:pt x="78772" y="349472"/>
                  </a:lnTo>
                  <a:lnTo>
                    <a:pt x="292989" y="349472"/>
                  </a:lnTo>
                  <a:lnTo>
                    <a:pt x="292989" y="414623"/>
                  </a:lnTo>
                  <a:lnTo>
                    <a:pt x="7239" y="4146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6123197" y="2241355"/>
              <a:ext cx="20534" cy="100388"/>
            </a:xfrm>
            <a:custGeom>
              <a:rect b="b" l="l" r="r" t="t"/>
              <a:pathLst>
                <a:path extrusionOk="0" h="419100" w="85725">
                  <a:moveTo>
                    <a:pt x="7144" y="51721"/>
                  </a:moveTo>
                  <a:lnTo>
                    <a:pt x="78772" y="7144"/>
                  </a:lnTo>
                  <a:lnTo>
                    <a:pt x="78772" y="414623"/>
                  </a:lnTo>
                  <a:lnTo>
                    <a:pt x="7144" y="4146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6173392" y="2241351"/>
              <a:ext cx="91263" cy="100388"/>
            </a:xfrm>
            <a:custGeom>
              <a:rect b="b" l="l" r="r" t="t"/>
              <a:pathLst>
                <a:path extrusionOk="0" h="419100" w="381000">
                  <a:moveTo>
                    <a:pt x="7144" y="7160"/>
                  </a:moveTo>
                  <a:lnTo>
                    <a:pt x="159544" y="7160"/>
                  </a:lnTo>
                  <a:cubicBezTo>
                    <a:pt x="189459" y="6817"/>
                    <a:pt x="219175" y="12050"/>
                    <a:pt x="247174" y="22590"/>
                  </a:cubicBezTo>
                  <a:cubicBezTo>
                    <a:pt x="272645" y="32212"/>
                    <a:pt x="295978" y="46743"/>
                    <a:pt x="315849" y="65357"/>
                  </a:cubicBezTo>
                  <a:cubicBezTo>
                    <a:pt x="335007" y="83502"/>
                    <a:pt x="350187" y="105428"/>
                    <a:pt x="360426" y="129746"/>
                  </a:cubicBezTo>
                  <a:cubicBezTo>
                    <a:pt x="371036" y="155075"/>
                    <a:pt x="376383" y="182297"/>
                    <a:pt x="376142" y="209756"/>
                  </a:cubicBezTo>
                  <a:lnTo>
                    <a:pt x="376142" y="210899"/>
                  </a:lnTo>
                  <a:cubicBezTo>
                    <a:pt x="376371" y="238481"/>
                    <a:pt x="371025" y="265825"/>
                    <a:pt x="360426" y="291290"/>
                  </a:cubicBezTo>
                  <a:cubicBezTo>
                    <a:pt x="350257" y="315703"/>
                    <a:pt x="335070" y="337705"/>
                    <a:pt x="315849" y="355870"/>
                  </a:cubicBezTo>
                  <a:cubicBezTo>
                    <a:pt x="295967" y="374540"/>
                    <a:pt x="272642" y="389163"/>
                    <a:pt x="247174" y="398923"/>
                  </a:cubicBezTo>
                  <a:cubicBezTo>
                    <a:pt x="219219" y="409651"/>
                    <a:pt x="189485" y="414983"/>
                    <a:pt x="159544" y="414639"/>
                  </a:cubicBezTo>
                  <a:lnTo>
                    <a:pt x="7144" y="414639"/>
                  </a:lnTo>
                  <a:close/>
                  <a:moveTo>
                    <a:pt x="78391" y="72787"/>
                  </a:moveTo>
                  <a:lnTo>
                    <a:pt x="78391" y="349869"/>
                  </a:lnTo>
                  <a:lnTo>
                    <a:pt x="158687" y="349869"/>
                  </a:lnTo>
                  <a:cubicBezTo>
                    <a:pt x="178551" y="350118"/>
                    <a:pt x="198287" y="346662"/>
                    <a:pt x="216884" y="339677"/>
                  </a:cubicBezTo>
                  <a:cubicBezTo>
                    <a:pt x="233595" y="333409"/>
                    <a:pt x="248788" y="323670"/>
                    <a:pt x="261461" y="311102"/>
                  </a:cubicBezTo>
                  <a:cubicBezTo>
                    <a:pt x="273861" y="298662"/>
                    <a:pt x="283586" y="283816"/>
                    <a:pt x="290036" y="267478"/>
                  </a:cubicBezTo>
                  <a:cubicBezTo>
                    <a:pt x="296973" y="249995"/>
                    <a:pt x="300435" y="231327"/>
                    <a:pt x="300228" y="212518"/>
                  </a:cubicBezTo>
                  <a:lnTo>
                    <a:pt x="300228" y="211280"/>
                  </a:lnTo>
                  <a:cubicBezTo>
                    <a:pt x="300417" y="192381"/>
                    <a:pt x="296957" y="173623"/>
                    <a:pt x="290036" y="156035"/>
                  </a:cubicBezTo>
                  <a:cubicBezTo>
                    <a:pt x="283637" y="139559"/>
                    <a:pt x="273910" y="124578"/>
                    <a:pt x="261461" y="112030"/>
                  </a:cubicBezTo>
                  <a:cubicBezTo>
                    <a:pt x="248705" y="99567"/>
                    <a:pt x="233535" y="89843"/>
                    <a:pt x="216884" y="83455"/>
                  </a:cubicBezTo>
                  <a:cubicBezTo>
                    <a:pt x="198344" y="76236"/>
                    <a:pt x="178581" y="72678"/>
                    <a:pt x="158687" y="729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6285233" y="2239754"/>
              <a:ext cx="104952" cy="102670"/>
            </a:xfrm>
            <a:custGeom>
              <a:rect b="b" l="l" r="r" t="t"/>
              <a:pathLst>
                <a:path extrusionOk="0" h="428625" w="438150">
                  <a:moveTo>
                    <a:pt x="218983" y="428357"/>
                  </a:moveTo>
                  <a:cubicBezTo>
                    <a:pt x="189583" y="428674"/>
                    <a:pt x="160422" y="423037"/>
                    <a:pt x="133258" y="411783"/>
                  </a:cubicBezTo>
                  <a:cubicBezTo>
                    <a:pt x="108249" y="401324"/>
                    <a:pt x="85580" y="385974"/>
                    <a:pt x="66583" y="366635"/>
                  </a:cubicBezTo>
                  <a:cubicBezTo>
                    <a:pt x="47851" y="347434"/>
                    <a:pt x="33006" y="324794"/>
                    <a:pt x="22864" y="299960"/>
                  </a:cubicBezTo>
                  <a:cubicBezTo>
                    <a:pt x="12325" y="274210"/>
                    <a:pt x="6984" y="246630"/>
                    <a:pt x="7147" y="218807"/>
                  </a:cubicBezTo>
                  <a:lnTo>
                    <a:pt x="7147" y="217569"/>
                  </a:lnTo>
                  <a:cubicBezTo>
                    <a:pt x="6984" y="189746"/>
                    <a:pt x="12325" y="162166"/>
                    <a:pt x="22864" y="136416"/>
                  </a:cubicBezTo>
                  <a:cubicBezTo>
                    <a:pt x="33146" y="111519"/>
                    <a:pt x="48191" y="88870"/>
                    <a:pt x="67155" y="69741"/>
                  </a:cubicBezTo>
                  <a:cubicBezTo>
                    <a:pt x="86504" y="50285"/>
                    <a:pt x="109437" y="34760"/>
                    <a:pt x="134687" y="24021"/>
                  </a:cubicBezTo>
                  <a:cubicBezTo>
                    <a:pt x="161953" y="12523"/>
                    <a:pt x="191300" y="6783"/>
                    <a:pt x="220888" y="7161"/>
                  </a:cubicBezTo>
                  <a:cubicBezTo>
                    <a:pt x="250288" y="6854"/>
                    <a:pt x="279446" y="12492"/>
                    <a:pt x="306613" y="23735"/>
                  </a:cubicBezTo>
                  <a:cubicBezTo>
                    <a:pt x="331611" y="34217"/>
                    <a:pt x="354275" y="49564"/>
                    <a:pt x="373288" y="68883"/>
                  </a:cubicBezTo>
                  <a:cubicBezTo>
                    <a:pt x="392011" y="88073"/>
                    <a:pt x="406827" y="110718"/>
                    <a:pt x="416913" y="135558"/>
                  </a:cubicBezTo>
                  <a:cubicBezTo>
                    <a:pt x="427461" y="161306"/>
                    <a:pt x="432803" y="188888"/>
                    <a:pt x="432629" y="216711"/>
                  </a:cubicBezTo>
                  <a:lnTo>
                    <a:pt x="432629" y="217854"/>
                  </a:lnTo>
                  <a:cubicBezTo>
                    <a:pt x="432803" y="245709"/>
                    <a:pt x="427461" y="273322"/>
                    <a:pt x="416913" y="299103"/>
                  </a:cubicBezTo>
                  <a:cubicBezTo>
                    <a:pt x="406665" y="323995"/>
                    <a:pt x="391652" y="346644"/>
                    <a:pt x="372717" y="365778"/>
                  </a:cubicBezTo>
                  <a:cubicBezTo>
                    <a:pt x="332099" y="406653"/>
                    <a:pt x="276600" y="429244"/>
                    <a:pt x="218983" y="428357"/>
                  </a:cubicBezTo>
                  <a:close/>
                  <a:moveTo>
                    <a:pt x="220222" y="361682"/>
                  </a:moveTo>
                  <a:cubicBezTo>
                    <a:pt x="257610" y="362161"/>
                    <a:pt x="293481" y="346921"/>
                    <a:pt x="319091" y="319677"/>
                  </a:cubicBezTo>
                  <a:cubicBezTo>
                    <a:pt x="331504" y="306517"/>
                    <a:pt x="341213" y="291048"/>
                    <a:pt x="347666" y="274147"/>
                  </a:cubicBezTo>
                  <a:cubicBezTo>
                    <a:pt x="354525" y="256277"/>
                    <a:pt x="357982" y="237281"/>
                    <a:pt x="357858" y="218140"/>
                  </a:cubicBezTo>
                  <a:lnTo>
                    <a:pt x="357858" y="216997"/>
                  </a:lnTo>
                  <a:cubicBezTo>
                    <a:pt x="357948" y="197766"/>
                    <a:pt x="354493" y="178683"/>
                    <a:pt x="347666" y="160704"/>
                  </a:cubicBezTo>
                  <a:cubicBezTo>
                    <a:pt x="334823" y="126287"/>
                    <a:pt x="308712" y="98460"/>
                    <a:pt x="275181" y="83457"/>
                  </a:cubicBezTo>
                  <a:cubicBezTo>
                    <a:pt x="239636" y="68025"/>
                    <a:pt x="199283" y="68025"/>
                    <a:pt x="163738" y="83457"/>
                  </a:cubicBezTo>
                  <a:cubicBezTo>
                    <a:pt x="147300" y="90661"/>
                    <a:pt x="132516" y="101165"/>
                    <a:pt x="120304" y="114318"/>
                  </a:cubicBezTo>
                  <a:cubicBezTo>
                    <a:pt x="107954" y="127634"/>
                    <a:pt x="98256" y="143184"/>
                    <a:pt x="91729" y="160133"/>
                  </a:cubicBezTo>
                  <a:cubicBezTo>
                    <a:pt x="84886" y="178008"/>
                    <a:pt x="81429" y="197000"/>
                    <a:pt x="81537" y="216140"/>
                  </a:cubicBezTo>
                  <a:lnTo>
                    <a:pt x="81538" y="217283"/>
                  </a:lnTo>
                  <a:cubicBezTo>
                    <a:pt x="81421" y="236423"/>
                    <a:pt x="84877" y="255418"/>
                    <a:pt x="91729" y="273290"/>
                  </a:cubicBezTo>
                  <a:cubicBezTo>
                    <a:pt x="98242" y="290331"/>
                    <a:pt x="107940" y="305977"/>
                    <a:pt x="120304" y="319391"/>
                  </a:cubicBezTo>
                  <a:cubicBezTo>
                    <a:pt x="132678" y="332710"/>
                    <a:pt x="147656" y="343344"/>
                    <a:pt x="164310" y="350633"/>
                  </a:cubicBezTo>
                  <a:cubicBezTo>
                    <a:pt x="181946" y="358291"/>
                    <a:pt x="200996" y="362153"/>
                    <a:pt x="220222" y="3619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414895" y="2241349"/>
              <a:ext cx="84418" cy="100388"/>
            </a:xfrm>
            <a:custGeom>
              <a:rect b="b" l="l" r="r" t="t"/>
              <a:pathLst>
                <a:path extrusionOk="0" h="419100" w="352425">
                  <a:moveTo>
                    <a:pt x="7144" y="7171"/>
                  </a:moveTo>
                  <a:lnTo>
                    <a:pt x="188786" y="7171"/>
                  </a:lnTo>
                  <a:cubicBezTo>
                    <a:pt x="211939" y="6790"/>
                    <a:pt x="234982" y="10431"/>
                    <a:pt x="256889" y="17934"/>
                  </a:cubicBezTo>
                  <a:cubicBezTo>
                    <a:pt x="275324" y="24344"/>
                    <a:pt x="292201" y="34567"/>
                    <a:pt x="306419" y="47938"/>
                  </a:cubicBezTo>
                  <a:cubicBezTo>
                    <a:pt x="317253" y="59148"/>
                    <a:pt x="325766" y="72387"/>
                    <a:pt x="331470" y="86895"/>
                  </a:cubicBezTo>
                  <a:cubicBezTo>
                    <a:pt x="337403" y="102527"/>
                    <a:pt x="340343" y="119135"/>
                    <a:pt x="340138" y="135854"/>
                  </a:cubicBezTo>
                  <a:lnTo>
                    <a:pt x="340138" y="136997"/>
                  </a:lnTo>
                  <a:cubicBezTo>
                    <a:pt x="341579" y="166333"/>
                    <a:pt x="331921" y="195136"/>
                    <a:pt x="313087" y="217673"/>
                  </a:cubicBezTo>
                  <a:cubicBezTo>
                    <a:pt x="294505" y="238320"/>
                    <a:pt x="270363" y="253169"/>
                    <a:pt x="243554" y="260441"/>
                  </a:cubicBezTo>
                  <a:lnTo>
                    <a:pt x="353568" y="414650"/>
                  </a:lnTo>
                  <a:lnTo>
                    <a:pt x="268605" y="414650"/>
                  </a:lnTo>
                  <a:lnTo>
                    <a:pt x="168402" y="272823"/>
                  </a:lnTo>
                  <a:lnTo>
                    <a:pt x="78772" y="272823"/>
                  </a:lnTo>
                  <a:lnTo>
                    <a:pt x="78772" y="414841"/>
                  </a:lnTo>
                  <a:lnTo>
                    <a:pt x="7144" y="414841"/>
                  </a:lnTo>
                  <a:close/>
                  <a:moveTo>
                    <a:pt x="183547" y="209196"/>
                  </a:moveTo>
                  <a:cubicBezTo>
                    <a:pt x="205449" y="210374"/>
                    <a:pt x="227076" y="203873"/>
                    <a:pt x="244698" y="190813"/>
                  </a:cubicBezTo>
                  <a:cubicBezTo>
                    <a:pt x="259749" y="178802"/>
                    <a:pt x="268170" y="160332"/>
                    <a:pt x="267367" y="141093"/>
                  </a:cubicBezTo>
                  <a:lnTo>
                    <a:pt x="267367" y="139949"/>
                  </a:lnTo>
                  <a:cubicBezTo>
                    <a:pt x="268637" y="120559"/>
                    <a:pt x="260394" y="101763"/>
                    <a:pt x="245269" y="89562"/>
                  </a:cubicBezTo>
                  <a:cubicBezTo>
                    <a:pt x="226982" y="77093"/>
                    <a:pt x="205067" y="71061"/>
                    <a:pt x="182975" y="72417"/>
                  </a:cubicBezTo>
                  <a:lnTo>
                    <a:pt x="78772" y="72417"/>
                  </a:lnTo>
                  <a:lnTo>
                    <a:pt x="78772" y="2091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926435" y="2240983"/>
              <a:ext cx="77573" cy="102670"/>
            </a:xfrm>
            <a:custGeom>
              <a:rect b="b" l="l" r="r" t="t"/>
              <a:pathLst>
                <a:path extrusionOk="0" h="428625" w="323850">
                  <a:moveTo>
                    <a:pt x="177165" y="425606"/>
                  </a:moveTo>
                  <a:cubicBezTo>
                    <a:pt x="146382" y="425714"/>
                    <a:pt x="115831" y="420294"/>
                    <a:pt x="86963" y="409605"/>
                  </a:cubicBezTo>
                  <a:cubicBezTo>
                    <a:pt x="57459" y="398476"/>
                    <a:pt x="30363" y="381791"/>
                    <a:pt x="7144" y="360455"/>
                  </a:cubicBezTo>
                  <a:lnTo>
                    <a:pt x="68199" y="323784"/>
                  </a:lnTo>
                  <a:cubicBezTo>
                    <a:pt x="68199" y="323784"/>
                    <a:pt x="68199" y="323784"/>
                    <a:pt x="68866" y="323784"/>
                  </a:cubicBezTo>
                  <a:cubicBezTo>
                    <a:pt x="81831" y="333400"/>
                    <a:pt x="95785" y="341606"/>
                    <a:pt x="110490" y="348263"/>
                  </a:cubicBezTo>
                  <a:cubicBezTo>
                    <a:pt x="132050" y="357652"/>
                    <a:pt x="155366" y="362328"/>
                    <a:pt x="178879" y="361980"/>
                  </a:cubicBezTo>
                  <a:cubicBezTo>
                    <a:pt x="197543" y="362973"/>
                    <a:pt x="216035" y="357966"/>
                    <a:pt x="231648" y="347692"/>
                  </a:cubicBezTo>
                  <a:cubicBezTo>
                    <a:pt x="243797" y="339350"/>
                    <a:pt x="250952" y="325470"/>
                    <a:pt x="250698" y="310735"/>
                  </a:cubicBezTo>
                  <a:lnTo>
                    <a:pt x="250698" y="309592"/>
                  </a:lnTo>
                  <a:cubicBezTo>
                    <a:pt x="250847" y="302894"/>
                    <a:pt x="249581" y="296241"/>
                    <a:pt x="246983" y="290066"/>
                  </a:cubicBezTo>
                  <a:cubicBezTo>
                    <a:pt x="243715" y="283760"/>
                    <a:pt x="238938" y="278361"/>
                    <a:pt x="233077" y="274349"/>
                  </a:cubicBezTo>
                  <a:cubicBezTo>
                    <a:pt x="224454" y="268378"/>
                    <a:pt x="215025" y="263663"/>
                    <a:pt x="205073" y="260348"/>
                  </a:cubicBezTo>
                  <a:cubicBezTo>
                    <a:pt x="189931" y="255214"/>
                    <a:pt x="174507" y="250952"/>
                    <a:pt x="158877" y="247584"/>
                  </a:cubicBezTo>
                  <a:cubicBezTo>
                    <a:pt x="139212" y="243167"/>
                    <a:pt x="119865" y="237439"/>
                    <a:pt x="100965" y="230439"/>
                  </a:cubicBezTo>
                  <a:cubicBezTo>
                    <a:pt x="85654" y="224903"/>
                    <a:pt x="71292" y="217031"/>
                    <a:pt x="58388" y="207103"/>
                  </a:cubicBezTo>
                  <a:cubicBezTo>
                    <a:pt x="47128" y="198195"/>
                    <a:pt x="38150" y="186735"/>
                    <a:pt x="32194" y="173670"/>
                  </a:cubicBezTo>
                  <a:cubicBezTo>
                    <a:pt x="25866" y="158610"/>
                    <a:pt x="22814" y="142376"/>
                    <a:pt x="23241" y="126045"/>
                  </a:cubicBezTo>
                  <a:lnTo>
                    <a:pt x="23241" y="124902"/>
                  </a:lnTo>
                  <a:cubicBezTo>
                    <a:pt x="23084" y="108439"/>
                    <a:pt x="26667" y="92155"/>
                    <a:pt x="33719" y="77277"/>
                  </a:cubicBezTo>
                  <a:cubicBezTo>
                    <a:pt x="40464" y="62958"/>
                    <a:pt x="50209" y="50257"/>
                    <a:pt x="62294" y="40034"/>
                  </a:cubicBezTo>
                  <a:cubicBezTo>
                    <a:pt x="75311" y="29275"/>
                    <a:pt x="90240" y="21067"/>
                    <a:pt x="106299" y="15841"/>
                  </a:cubicBezTo>
                  <a:cubicBezTo>
                    <a:pt x="124297" y="9886"/>
                    <a:pt x="143159" y="6957"/>
                    <a:pt x="162116" y="7173"/>
                  </a:cubicBezTo>
                  <a:cubicBezTo>
                    <a:pt x="189566" y="6737"/>
                    <a:pt x="216878" y="11155"/>
                    <a:pt x="242792" y="20222"/>
                  </a:cubicBezTo>
                  <a:cubicBezTo>
                    <a:pt x="267106" y="29234"/>
                    <a:pt x="289812" y="42098"/>
                    <a:pt x="310039" y="58322"/>
                  </a:cubicBezTo>
                  <a:lnTo>
                    <a:pt x="246983" y="96422"/>
                  </a:lnTo>
                  <a:lnTo>
                    <a:pt x="245459" y="95660"/>
                  </a:lnTo>
                  <a:cubicBezTo>
                    <a:pt x="236093" y="90271"/>
                    <a:pt x="226353" y="85560"/>
                    <a:pt x="216313" y="81563"/>
                  </a:cubicBezTo>
                  <a:cubicBezTo>
                    <a:pt x="198720" y="74484"/>
                    <a:pt x="179936" y="70831"/>
                    <a:pt x="160973" y="70800"/>
                  </a:cubicBezTo>
                  <a:cubicBezTo>
                    <a:pt x="143578" y="69748"/>
                    <a:pt x="126344" y="74653"/>
                    <a:pt x="112109" y="84707"/>
                  </a:cubicBezTo>
                  <a:cubicBezTo>
                    <a:pt x="101085" y="92690"/>
                    <a:pt x="94566" y="105481"/>
                    <a:pt x="94583" y="119092"/>
                  </a:cubicBezTo>
                  <a:lnTo>
                    <a:pt x="94583" y="120235"/>
                  </a:lnTo>
                  <a:cubicBezTo>
                    <a:pt x="94474" y="127337"/>
                    <a:pt x="95870" y="134381"/>
                    <a:pt x="98679" y="140904"/>
                  </a:cubicBezTo>
                  <a:cubicBezTo>
                    <a:pt x="102108" y="147641"/>
                    <a:pt x="107354" y="153283"/>
                    <a:pt x="113824" y="157192"/>
                  </a:cubicBezTo>
                  <a:cubicBezTo>
                    <a:pt x="123126" y="162973"/>
                    <a:pt x="133108" y="167580"/>
                    <a:pt x="143542" y="170908"/>
                  </a:cubicBezTo>
                  <a:cubicBezTo>
                    <a:pt x="155924" y="175162"/>
                    <a:pt x="172021" y="179639"/>
                    <a:pt x="191834" y="184338"/>
                  </a:cubicBezTo>
                  <a:cubicBezTo>
                    <a:pt x="211040" y="189079"/>
                    <a:pt x="229909" y="195093"/>
                    <a:pt x="248317" y="202340"/>
                  </a:cubicBezTo>
                  <a:cubicBezTo>
                    <a:pt x="263233" y="208104"/>
                    <a:pt x="277101" y="216277"/>
                    <a:pt x="289369" y="226534"/>
                  </a:cubicBezTo>
                  <a:cubicBezTo>
                    <a:pt x="300024" y="235547"/>
                    <a:pt x="308464" y="246887"/>
                    <a:pt x="314039" y="259681"/>
                  </a:cubicBezTo>
                  <a:cubicBezTo>
                    <a:pt x="319741" y="273604"/>
                    <a:pt x="322529" y="288548"/>
                    <a:pt x="322231" y="303591"/>
                  </a:cubicBezTo>
                  <a:lnTo>
                    <a:pt x="322231" y="304829"/>
                  </a:lnTo>
                  <a:cubicBezTo>
                    <a:pt x="322497" y="322498"/>
                    <a:pt x="318820" y="340005"/>
                    <a:pt x="311467" y="356074"/>
                  </a:cubicBezTo>
                  <a:cubicBezTo>
                    <a:pt x="304408" y="370837"/>
                    <a:pt x="294161" y="383850"/>
                    <a:pt x="281464" y="394174"/>
                  </a:cubicBezTo>
                  <a:cubicBezTo>
                    <a:pt x="267913" y="404717"/>
                    <a:pt x="252453" y="412544"/>
                    <a:pt x="235934" y="417224"/>
                  </a:cubicBezTo>
                  <a:cubicBezTo>
                    <a:pt x="216857" y="422865"/>
                    <a:pt x="197058" y="425688"/>
                    <a:pt x="177165" y="4256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>
            <a:off x="4458739" y="2792535"/>
            <a:ext cx="3274523" cy="684480"/>
            <a:chOff x="4458739" y="2792535"/>
            <a:chExt cx="3274523" cy="684480"/>
          </a:xfrm>
        </p:grpSpPr>
        <p:sp>
          <p:nvSpPr>
            <p:cNvPr id="29" name="Google Shape;29;p3"/>
            <p:cNvSpPr/>
            <p:nvPr/>
          </p:nvSpPr>
          <p:spPr>
            <a:xfrm>
              <a:off x="4458739" y="2978443"/>
              <a:ext cx="392942" cy="498572"/>
            </a:xfrm>
            <a:custGeom>
              <a:rect b="b" l="l" r="r" t="t"/>
              <a:pathLst>
                <a:path extrusionOk="0" h="498572" w="392942">
                  <a:moveTo>
                    <a:pt x="299989" y="139431"/>
                  </a:moveTo>
                  <a:cubicBezTo>
                    <a:pt x="287313" y="105630"/>
                    <a:pt x="261962" y="76053"/>
                    <a:pt x="202809" y="76053"/>
                  </a:cubicBezTo>
                  <a:cubicBezTo>
                    <a:pt x="147882" y="76053"/>
                    <a:pt x="109855" y="101405"/>
                    <a:pt x="109855" y="139431"/>
                  </a:cubicBezTo>
                  <a:cubicBezTo>
                    <a:pt x="109855" y="173233"/>
                    <a:pt x="130981" y="190133"/>
                    <a:pt x="185908" y="202809"/>
                  </a:cubicBezTo>
                  <a:lnTo>
                    <a:pt x="261962" y="219710"/>
                  </a:lnTo>
                  <a:cubicBezTo>
                    <a:pt x="350691" y="240836"/>
                    <a:pt x="392943" y="283088"/>
                    <a:pt x="392943" y="350691"/>
                  </a:cubicBezTo>
                  <a:cubicBezTo>
                    <a:pt x="392943" y="439420"/>
                    <a:pt x="312664" y="498572"/>
                    <a:pt x="194359" y="498572"/>
                  </a:cubicBezTo>
                  <a:cubicBezTo>
                    <a:pt x="84504" y="498572"/>
                    <a:pt x="12676" y="452095"/>
                    <a:pt x="0" y="363366"/>
                  </a:cubicBezTo>
                  <a:lnTo>
                    <a:pt x="92954" y="350691"/>
                  </a:lnTo>
                  <a:cubicBezTo>
                    <a:pt x="105630" y="397168"/>
                    <a:pt x="139431" y="422519"/>
                    <a:pt x="198584" y="422519"/>
                  </a:cubicBezTo>
                  <a:cubicBezTo>
                    <a:pt x="261962" y="422519"/>
                    <a:pt x="299989" y="392942"/>
                    <a:pt x="299989" y="354916"/>
                  </a:cubicBezTo>
                  <a:cubicBezTo>
                    <a:pt x="299989" y="325339"/>
                    <a:pt x="278863" y="304214"/>
                    <a:pt x="232386" y="291538"/>
                  </a:cubicBezTo>
                  <a:lnTo>
                    <a:pt x="147882" y="278862"/>
                  </a:lnTo>
                  <a:cubicBezTo>
                    <a:pt x="59153" y="257736"/>
                    <a:pt x="16901" y="211259"/>
                    <a:pt x="16901" y="143656"/>
                  </a:cubicBezTo>
                  <a:cubicBezTo>
                    <a:pt x="16901" y="59153"/>
                    <a:pt x="92954" y="0"/>
                    <a:pt x="202809" y="0"/>
                  </a:cubicBezTo>
                  <a:cubicBezTo>
                    <a:pt x="308439" y="0"/>
                    <a:pt x="367592" y="50702"/>
                    <a:pt x="384493" y="122530"/>
                  </a:cubicBezTo>
                  <a:lnTo>
                    <a:pt x="299989" y="1394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931960" y="2974218"/>
              <a:ext cx="439420" cy="502797"/>
            </a:xfrm>
            <a:custGeom>
              <a:rect b="b" l="l" r="r" t="t"/>
              <a:pathLst>
                <a:path extrusionOk="0" h="502797" w="439420">
                  <a:moveTo>
                    <a:pt x="0" y="253511"/>
                  </a:moveTo>
                  <a:cubicBezTo>
                    <a:pt x="0" y="105630"/>
                    <a:pt x="88729" y="0"/>
                    <a:pt x="223935" y="0"/>
                  </a:cubicBezTo>
                  <a:cubicBezTo>
                    <a:pt x="333790" y="0"/>
                    <a:pt x="439420" y="67603"/>
                    <a:pt x="439420" y="245061"/>
                  </a:cubicBezTo>
                  <a:lnTo>
                    <a:pt x="439420" y="278862"/>
                  </a:lnTo>
                  <a:lnTo>
                    <a:pt x="97179" y="278862"/>
                  </a:lnTo>
                  <a:cubicBezTo>
                    <a:pt x="101405" y="371817"/>
                    <a:pt x="152107" y="422519"/>
                    <a:pt x="236611" y="422519"/>
                  </a:cubicBezTo>
                  <a:cubicBezTo>
                    <a:pt x="291538" y="422519"/>
                    <a:pt x="329565" y="397168"/>
                    <a:pt x="346466" y="354916"/>
                  </a:cubicBezTo>
                  <a:lnTo>
                    <a:pt x="435195" y="371817"/>
                  </a:lnTo>
                  <a:cubicBezTo>
                    <a:pt x="414069" y="452095"/>
                    <a:pt x="338015" y="502797"/>
                    <a:pt x="232386" y="502797"/>
                  </a:cubicBezTo>
                  <a:cubicBezTo>
                    <a:pt x="88729" y="502797"/>
                    <a:pt x="0" y="405618"/>
                    <a:pt x="0" y="253511"/>
                  </a:cubicBezTo>
                  <a:close/>
                  <a:moveTo>
                    <a:pt x="346466" y="211259"/>
                  </a:moveTo>
                  <a:cubicBezTo>
                    <a:pt x="346466" y="135206"/>
                    <a:pt x="299989" y="84504"/>
                    <a:pt x="223935" y="84504"/>
                  </a:cubicBezTo>
                  <a:cubicBezTo>
                    <a:pt x="147882" y="84504"/>
                    <a:pt x="97179" y="143656"/>
                    <a:pt x="92954" y="211259"/>
                  </a:cubicBezTo>
                  <a:lnTo>
                    <a:pt x="346466" y="2112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477010" y="2822111"/>
              <a:ext cx="92954" cy="646453"/>
            </a:xfrm>
            <a:custGeom>
              <a:rect b="b" l="l" r="r" t="t"/>
              <a:pathLst>
                <a:path extrusionOk="0" h="646453" w="92954">
                  <a:moveTo>
                    <a:pt x="92954" y="646454"/>
                  </a:moveTo>
                  <a:lnTo>
                    <a:pt x="0" y="646454"/>
                  </a:lnTo>
                  <a:lnTo>
                    <a:pt x="0" y="0"/>
                  </a:lnTo>
                  <a:lnTo>
                    <a:pt x="92954" y="0"/>
                  </a:lnTo>
                  <a:lnTo>
                    <a:pt x="92954" y="6464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654468" y="2792535"/>
              <a:ext cx="299988" cy="676030"/>
            </a:xfrm>
            <a:custGeom>
              <a:rect b="b" l="l" r="r" t="t"/>
              <a:pathLst>
                <a:path extrusionOk="0" h="676030" w="299988">
                  <a:moveTo>
                    <a:pt x="274638" y="266187"/>
                  </a:moveTo>
                  <a:lnTo>
                    <a:pt x="169008" y="266187"/>
                  </a:lnTo>
                  <a:lnTo>
                    <a:pt x="169008" y="676030"/>
                  </a:lnTo>
                  <a:lnTo>
                    <a:pt x="76054" y="676030"/>
                  </a:lnTo>
                  <a:lnTo>
                    <a:pt x="76054" y="266187"/>
                  </a:lnTo>
                  <a:lnTo>
                    <a:pt x="0" y="266187"/>
                  </a:lnTo>
                  <a:lnTo>
                    <a:pt x="0" y="190133"/>
                  </a:lnTo>
                  <a:lnTo>
                    <a:pt x="76054" y="190133"/>
                  </a:lnTo>
                  <a:lnTo>
                    <a:pt x="76054" y="135206"/>
                  </a:lnTo>
                  <a:cubicBezTo>
                    <a:pt x="76054" y="46477"/>
                    <a:pt x="143657" y="0"/>
                    <a:pt x="219710" y="0"/>
                  </a:cubicBezTo>
                  <a:cubicBezTo>
                    <a:pt x="257737" y="0"/>
                    <a:pt x="287313" y="8450"/>
                    <a:pt x="299989" y="12676"/>
                  </a:cubicBezTo>
                  <a:lnTo>
                    <a:pt x="278863" y="88729"/>
                  </a:lnTo>
                  <a:cubicBezTo>
                    <a:pt x="270412" y="84504"/>
                    <a:pt x="257737" y="80279"/>
                    <a:pt x="236611" y="80279"/>
                  </a:cubicBezTo>
                  <a:cubicBezTo>
                    <a:pt x="190134" y="80279"/>
                    <a:pt x="173233" y="105630"/>
                    <a:pt x="173233" y="147882"/>
                  </a:cubicBezTo>
                  <a:lnTo>
                    <a:pt x="173233" y="190133"/>
                  </a:lnTo>
                  <a:lnTo>
                    <a:pt x="278863" y="190133"/>
                  </a:lnTo>
                  <a:lnTo>
                    <a:pt x="278863" y="26618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984033" y="2978443"/>
              <a:ext cx="447870" cy="498572"/>
            </a:xfrm>
            <a:custGeom>
              <a:rect b="b" l="l" r="r" t="t"/>
              <a:pathLst>
                <a:path extrusionOk="0" h="498572" w="447870">
                  <a:moveTo>
                    <a:pt x="0" y="249286"/>
                  </a:moveTo>
                  <a:cubicBezTo>
                    <a:pt x="0" y="97179"/>
                    <a:pt x="88729" y="0"/>
                    <a:pt x="223935" y="0"/>
                  </a:cubicBezTo>
                  <a:cubicBezTo>
                    <a:pt x="359141" y="0"/>
                    <a:pt x="447870" y="101405"/>
                    <a:pt x="447870" y="249286"/>
                  </a:cubicBezTo>
                  <a:cubicBezTo>
                    <a:pt x="447870" y="397168"/>
                    <a:pt x="359141" y="498572"/>
                    <a:pt x="223935" y="498572"/>
                  </a:cubicBezTo>
                  <a:cubicBezTo>
                    <a:pt x="88729" y="498572"/>
                    <a:pt x="0" y="401393"/>
                    <a:pt x="0" y="249286"/>
                  </a:cubicBezTo>
                  <a:close/>
                  <a:moveTo>
                    <a:pt x="354916" y="249286"/>
                  </a:moveTo>
                  <a:cubicBezTo>
                    <a:pt x="354916" y="156332"/>
                    <a:pt x="312664" y="76053"/>
                    <a:pt x="223935" y="76053"/>
                  </a:cubicBezTo>
                  <a:cubicBezTo>
                    <a:pt x="135206" y="76053"/>
                    <a:pt x="92954" y="156332"/>
                    <a:pt x="92954" y="249286"/>
                  </a:cubicBezTo>
                  <a:cubicBezTo>
                    <a:pt x="92954" y="342240"/>
                    <a:pt x="135206" y="418294"/>
                    <a:pt x="223935" y="418294"/>
                  </a:cubicBezTo>
                  <a:cubicBezTo>
                    <a:pt x="312664" y="422519"/>
                    <a:pt x="354916" y="342240"/>
                    <a:pt x="354916" y="2492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6541758" y="2978443"/>
              <a:ext cx="401393" cy="490121"/>
            </a:xfrm>
            <a:custGeom>
              <a:rect b="b" l="l" r="r" t="t"/>
              <a:pathLst>
                <a:path extrusionOk="0" h="490121" w="401393">
                  <a:moveTo>
                    <a:pt x="92954" y="490122"/>
                  </a:moveTo>
                  <a:lnTo>
                    <a:pt x="0" y="490122"/>
                  </a:lnTo>
                  <a:lnTo>
                    <a:pt x="0" y="4225"/>
                  </a:lnTo>
                  <a:lnTo>
                    <a:pt x="88729" y="4225"/>
                  </a:lnTo>
                  <a:lnTo>
                    <a:pt x="88729" y="84504"/>
                  </a:lnTo>
                  <a:lnTo>
                    <a:pt x="92954" y="84504"/>
                  </a:lnTo>
                  <a:cubicBezTo>
                    <a:pt x="114080" y="33801"/>
                    <a:pt x="164783" y="0"/>
                    <a:pt x="236611" y="0"/>
                  </a:cubicBezTo>
                  <a:cubicBezTo>
                    <a:pt x="333790" y="0"/>
                    <a:pt x="401393" y="63378"/>
                    <a:pt x="401393" y="181683"/>
                  </a:cubicBezTo>
                  <a:lnTo>
                    <a:pt x="401393" y="490122"/>
                  </a:lnTo>
                  <a:lnTo>
                    <a:pt x="308439" y="490122"/>
                  </a:lnTo>
                  <a:lnTo>
                    <a:pt x="308439" y="194359"/>
                  </a:lnTo>
                  <a:cubicBezTo>
                    <a:pt x="308439" y="122530"/>
                    <a:pt x="270412" y="80279"/>
                    <a:pt x="207034" y="80279"/>
                  </a:cubicBezTo>
                  <a:cubicBezTo>
                    <a:pt x="139431" y="80279"/>
                    <a:pt x="92954" y="122530"/>
                    <a:pt x="92954" y="202809"/>
                  </a:cubicBezTo>
                  <a:lnTo>
                    <a:pt x="92954" y="4901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7048781" y="2974218"/>
              <a:ext cx="439419" cy="502797"/>
            </a:xfrm>
            <a:custGeom>
              <a:rect b="b" l="l" r="r" t="t"/>
              <a:pathLst>
                <a:path extrusionOk="0" h="502797" w="439419">
                  <a:moveTo>
                    <a:pt x="0" y="253511"/>
                  </a:moveTo>
                  <a:cubicBezTo>
                    <a:pt x="0" y="105630"/>
                    <a:pt x="88729" y="0"/>
                    <a:pt x="223935" y="0"/>
                  </a:cubicBezTo>
                  <a:cubicBezTo>
                    <a:pt x="333790" y="0"/>
                    <a:pt x="439420" y="67603"/>
                    <a:pt x="439420" y="245061"/>
                  </a:cubicBezTo>
                  <a:lnTo>
                    <a:pt x="439420" y="278862"/>
                  </a:lnTo>
                  <a:lnTo>
                    <a:pt x="97179" y="278862"/>
                  </a:lnTo>
                  <a:cubicBezTo>
                    <a:pt x="101405" y="371817"/>
                    <a:pt x="152107" y="422519"/>
                    <a:pt x="236611" y="422519"/>
                  </a:cubicBezTo>
                  <a:cubicBezTo>
                    <a:pt x="291538" y="422519"/>
                    <a:pt x="329565" y="397168"/>
                    <a:pt x="346466" y="354916"/>
                  </a:cubicBezTo>
                  <a:lnTo>
                    <a:pt x="435195" y="371817"/>
                  </a:lnTo>
                  <a:cubicBezTo>
                    <a:pt x="414069" y="452095"/>
                    <a:pt x="338016" y="502797"/>
                    <a:pt x="232386" y="502797"/>
                  </a:cubicBezTo>
                  <a:cubicBezTo>
                    <a:pt x="88729" y="502797"/>
                    <a:pt x="0" y="405618"/>
                    <a:pt x="0" y="253511"/>
                  </a:cubicBezTo>
                  <a:close/>
                  <a:moveTo>
                    <a:pt x="346466" y="211259"/>
                  </a:moveTo>
                  <a:cubicBezTo>
                    <a:pt x="346466" y="135206"/>
                    <a:pt x="299989" y="84504"/>
                    <a:pt x="223935" y="84504"/>
                  </a:cubicBezTo>
                  <a:cubicBezTo>
                    <a:pt x="147882" y="84504"/>
                    <a:pt x="97179" y="143656"/>
                    <a:pt x="92954" y="211259"/>
                  </a:cubicBezTo>
                  <a:lnTo>
                    <a:pt x="346466" y="2112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7589606" y="3333359"/>
              <a:ext cx="143656" cy="143656"/>
            </a:xfrm>
            <a:custGeom>
              <a:rect b="b" l="l" r="r" t="t"/>
              <a:pathLst>
                <a:path extrusionOk="0" h="143656" w="143656">
                  <a:moveTo>
                    <a:pt x="0" y="71828"/>
                  </a:moveTo>
                  <a:cubicBezTo>
                    <a:pt x="0" y="33802"/>
                    <a:pt x="33802" y="0"/>
                    <a:pt x="71828" y="0"/>
                  </a:cubicBezTo>
                  <a:cubicBezTo>
                    <a:pt x="109855" y="0"/>
                    <a:pt x="143657" y="33802"/>
                    <a:pt x="143657" y="71828"/>
                  </a:cubicBezTo>
                  <a:cubicBezTo>
                    <a:pt x="143657" y="109855"/>
                    <a:pt x="109855" y="143656"/>
                    <a:pt x="71828" y="143656"/>
                  </a:cubicBezTo>
                  <a:cubicBezTo>
                    <a:pt x="33802" y="139431"/>
                    <a:pt x="0" y="109855"/>
                    <a:pt x="0" y="71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665">
          <p15:clr>
            <a:srgbClr val="F26B43"/>
          </p15:clr>
        </p15:guide>
        <p15:guide id="2" pos="7015">
          <p15:clr>
            <a:srgbClr val="F26B43"/>
          </p15:clr>
        </p15:guide>
        <p15:guide id="3" pos="3840">
          <p15:clr>
            <a:srgbClr val="F26B43"/>
          </p15:clr>
        </p15:guide>
        <p15:guide id="4" pos="1073">
          <p15:clr>
            <a:srgbClr val="F26B43"/>
          </p15:clr>
        </p15:guide>
        <p15:guide id="5" pos="6607">
          <p15:clr>
            <a:srgbClr val="F26B43"/>
          </p15:clr>
        </p15:guide>
        <p15:guide id="6" orient="horz" pos="459">
          <p15:clr>
            <a:srgbClr val="F26B43"/>
          </p15:clr>
        </p15:guide>
        <p15:guide id="7" orient="horz" pos="3861">
          <p15:clr>
            <a:srgbClr val="F26B43"/>
          </p15:clr>
        </p15:guide>
        <p15:guide id="8" pos="3522">
          <p15:clr>
            <a:srgbClr val="F26B43"/>
          </p15:clr>
        </p15:guide>
        <p15:guide id="9" pos="4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5.png"/><Relationship Id="rId7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"/>
          <p:cNvSpPr txBox="1"/>
          <p:nvPr/>
        </p:nvSpPr>
        <p:spPr>
          <a:xfrm>
            <a:off x="3208950" y="2341125"/>
            <a:ext cx="57741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Nhóm RedBull</a:t>
            </a:r>
            <a:endParaRPr sz="3400"/>
          </a:p>
        </p:txBody>
      </p:sp>
      <p:sp>
        <p:nvSpPr>
          <p:cNvPr id="42" name="Google Shape;42;p4"/>
          <p:cNvSpPr txBox="1"/>
          <p:nvPr/>
        </p:nvSpPr>
        <p:spPr>
          <a:xfrm>
            <a:off x="227700" y="3277825"/>
            <a:ext cx="119643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Tên sản phẩm: App EXES Market trao đổi bán và cho thuê quần áo cũ</a:t>
            </a:r>
            <a:endParaRPr sz="3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" name="Google Shape;43;p4"/>
          <p:cNvSpPr/>
          <p:nvPr/>
        </p:nvSpPr>
        <p:spPr>
          <a:xfrm>
            <a:off x="0" y="5501875"/>
            <a:ext cx="12192000" cy="135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3"/>
          <p:cNvSpPr/>
          <p:nvPr/>
        </p:nvSpPr>
        <p:spPr>
          <a:xfrm>
            <a:off x="0" y="0"/>
            <a:ext cx="406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3" name="Google Shape;143;p13"/>
          <p:cNvSpPr/>
          <p:nvPr/>
        </p:nvSpPr>
        <p:spPr>
          <a:xfrm>
            <a:off x="378950" y="3657850"/>
            <a:ext cx="3457200" cy="13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</a:pPr>
            <a:r>
              <a:rPr b="1" lang="fr-FR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Cải tiến trong tương lai</a:t>
            </a:r>
            <a:endParaRPr b="1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13"/>
          <p:cNvSpPr/>
          <p:nvPr/>
        </p:nvSpPr>
        <p:spPr>
          <a:xfrm>
            <a:off x="456000" y="340900"/>
            <a:ext cx="3457200" cy="13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</a:pPr>
            <a:r>
              <a:rPr b="1" lang="fr-FR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Khó khăn</a:t>
            </a:r>
            <a:endParaRPr b="1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13"/>
          <p:cNvSpPr txBox="1"/>
          <p:nvPr/>
        </p:nvSpPr>
        <p:spPr>
          <a:xfrm>
            <a:off x="4331250" y="340900"/>
            <a:ext cx="7596000" cy="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Không thể deploy model lên server dẫn đến không thể thể hiện trực quan trên app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Việc tổ chức file và quản lý dữ liệu, state trong UI còn chưa tối ưu.</a:t>
            </a:r>
            <a:endParaRPr/>
          </a:p>
        </p:txBody>
      </p:sp>
      <p:sp>
        <p:nvSpPr>
          <p:cNvPr id="146" name="Google Shape;146;p13"/>
          <p:cNvSpPr txBox="1"/>
          <p:nvPr/>
        </p:nvSpPr>
        <p:spPr>
          <a:xfrm>
            <a:off x="4407450" y="3933800"/>
            <a:ext cx="7596000" cy="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Deploy model lên server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Bên cạnh quần cáo thì những khía cạnh như nội thất, accessories mang hơi hướng vintage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7" name="Google Shape;147;p13"/>
          <p:cNvCxnSpPr/>
          <p:nvPr/>
        </p:nvCxnSpPr>
        <p:spPr>
          <a:xfrm>
            <a:off x="4423450" y="3560875"/>
            <a:ext cx="7626900" cy="12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/>
        </p:nvSpPr>
        <p:spPr>
          <a:xfrm>
            <a:off x="580500" y="2353725"/>
            <a:ext cx="110310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Cảm ơn mọi người đã lắng nghe</a:t>
            </a:r>
            <a:endParaRPr b="1" sz="3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14"/>
          <p:cNvSpPr/>
          <p:nvPr/>
        </p:nvSpPr>
        <p:spPr>
          <a:xfrm>
            <a:off x="0" y="5501875"/>
            <a:ext cx="12192000" cy="135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/>
          <p:nvPr/>
        </p:nvSpPr>
        <p:spPr>
          <a:xfrm>
            <a:off x="0" y="5501875"/>
            <a:ext cx="12192000" cy="135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0" name="Google Shape;160;p15"/>
          <p:cNvSpPr txBox="1"/>
          <p:nvPr/>
        </p:nvSpPr>
        <p:spPr>
          <a:xfrm>
            <a:off x="1055700" y="2319625"/>
            <a:ext cx="97560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Phần Q&amp;A</a:t>
            </a:r>
            <a:endParaRPr b="1" sz="3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/>
          <p:nvPr/>
        </p:nvSpPr>
        <p:spPr>
          <a:xfrm>
            <a:off x="0" y="0"/>
            <a:ext cx="406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" name="Google Shape;50;p5"/>
          <p:cNvSpPr txBox="1"/>
          <p:nvPr/>
        </p:nvSpPr>
        <p:spPr>
          <a:xfrm>
            <a:off x="-198300" y="2231400"/>
            <a:ext cx="4262700" cy="22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Thành viên </a:t>
            </a:r>
            <a:endParaRPr sz="40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nhóm </a:t>
            </a:r>
            <a:endParaRPr sz="40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RedBull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" name="Google Shape;51;p5"/>
          <p:cNvSpPr txBox="1"/>
          <p:nvPr/>
        </p:nvSpPr>
        <p:spPr>
          <a:xfrm>
            <a:off x="4823300" y="1765525"/>
            <a:ext cx="6862200" cy="29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Sinh viên trường ĐH Khoa học tự nhiên - ĐHQG TPHCM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AutoNum type="arabicPeriod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Lê Nhật Quang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AutoNum type="arabicPeriod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Phan Đàm Tùng Lâm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AutoNum type="arabicPeriod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Vũ Văn Đô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/>
          <p:nvPr/>
        </p:nvSpPr>
        <p:spPr>
          <a:xfrm>
            <a:off x="3959025" y="297425"/>
            <a:ext cx="3906600" cy="8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Nội dung chính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8" name="Google Shape;58;p6"/>
          <p:cNvGrpSpPr/>
          <p:nvPr/>
        </p:nvGrpSpPr>
        <p:grpSpPr>
          <a:xfrm>
            <a:off x="7310035" y="1203401"/>
            <a:ext cx="2424197" cy="2946307"/>
            <a:chOff x="5354475" y="1203350"/>
            <a:chExt cx="1716975" cy="1829550"/>
          </a:xfrm>
        </p:grpSpPr>
        <p:sp>
          <p:nvSpPr>
            <p:cNvPr id="59" name="Google Shape;59;p6"/>
            <p:cNvSpPr/>
            <p:nvPr/>
          </p:nvSpPr>
          <p:spPr>
            <a:xfrm>
              <a:off x="6657075" y="1382375"/>
              <a:ext cx="230425" cy="1119800"/>
            </a:xfrm>
            <a:custGeom>
              <a:rect b="b" l="l" r="r" t="t"/>
              <a:pathLst>
                <a:path extrusionOk="0" h="44792" w="9217">
                  <a:moveTo>
                    <a:pt x="1" y="1"/>
                  </a:moveTo>
                  <a:lnTo>
                    <a:pt x="1" y="33291"/>
                  </a:lnTo>
                  <a:cubicBezTo>
                    <a:pt x="1" y="38244"/>
                    <a:pt x="2823" y="42649"/>
                    <a:pt x="7097" y="44792"/>
                  </a:cubicBezTo>
                  <a:lnTo>
                    <a:pt x="9216" y="44792"/>
                  </a:lnTo>
                  <a:lnTo>
                    <a:pt x="9216" y="43328"/>
                  </a:lnTo>
                  <a:cubicBezTo>
                    <a:pt x="5025" y="41804"/>
                    <a:pt x="2192" y="37827"/>
                    <a:pt x="2192" y="33291"/>
                  </a:cubicBezTo>
                  <a:lnTo>
                    <a:pt x="2192" y="1"/>
                  </a:ln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5831075" y="2443825"/>
              <a:ext cx="1240375" cy="589075"/>
            </a:xfrm>
            <a:custGeom>
              <a:rect b="b" l="l" r="r" t="t"/>
              <a:pathLst>
                <a:path extrusionOk="0" h="23563" w="49615">
                  <a:moveTo>
                    <a:pt x="1" y="0"/>
                  </a:moveTo>
                  <a:cubicBezTo>
                    <a:pt x="4621" y="1917"/>
                    <a:pt x="7871" y="6477"/>
                    <a:pt x="7871" y="11788"/>
                  </a:cubicBezTo>
                  <a:cubicBezTo>
                    <a:pt x="7871" y="17098"/>
                    <a:pt x="4621" y="21646"/>
                    <a:pt x="1" y="23563"/>
                  </a:cubicBezTo>
                  <a:lnTo>
                    <a:pt x="37827" y="23563"/>
                  </a:lnTo>
                  <a:cubicBezTo>
                    <a:pt x="44340" y="23563"/>
                    <a:pt x="49614" y="18288"/>
                    <a:pt x="49614" y="11788"/>
                  </a:cubicBezTo>
                  <a:cubicBezTo>
                    <a:pt x="49614" y="5275"/>
                    <a:pt x="44340" y="0"/>
                    <a:pt x="37827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4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</a:t>
              </a:r>
              <a:endParaRPr sz="4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1" name="Google Shape;61;p6"/>
            <p:cNvSpPr txBox="1"/>
            <p:nvPr/>
          </p:nvSpPr>
          <p:spPr>
            <a:xfrm>
              <a:off x="5354475" y="1203350"/>
              <a:ext cx="13059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Demo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2" name="Google Shape;62;p6"/>
          <p:cNvGrpSpPr/>
          <p:nvPr/>
        </p:nvGrpSpPr>
        <p:grpSpPr>
          <a:xfrm>
            <a:off x="8755909" y="3201062"/>
            <a:ext cx="2651778" cy="2688684"/>
            <a:chOff x="6378538" y="2443825"/>
            <a:chExt cx="1878163" cy="1669575"/>
          </a:xfrm>
        </p:grpSpPr>
        <p:sp>
          <p:nvSpPr>
            <p:cNvPr id="63" name="Google Shape;63;p6"/>
            <p:cNvSpPr/>
            <p:nvPr/>
          </p:nvSpPr>
          <p:spPr>
            <a:xfrm>
              <a:off x="7779850" y="2993300"/>
              <a:ext cx="230100" cy="1120100"/>
            </a:xfrm>
            <a:custGeom>
              <a:rect b="b" l="l" r="r" t="t"/>
              <a:pathLst>
                <a:path extrusionOk="0" h="44804" w="9204">
                  <a:moveTo>
                    <a:pt x="7096" y="0"/>
                  </a:moveTo>
                  <a:cubicBezTo>
                    <a:pt x="2810" y="2143"/>
                    <a:pt x="0" y="6549"/>
                    <a:pt x="0" y="11514"/>
                  </a:cubicBezTo>
                  <a:lnTo>
                    <a:pt x="0" y="44803"/>
                  </a:lnTo>
                  <a:lnTo>
                    <a:pt x="2179" y="44803"/>
                  </a:lnTo>
                  <a:lnTo>
                    <a:pt x="2179" y="11514"/>
                  </a:lnTo>
                  <a:cubicBezTo>
                    <a:pt x="2179" y="6965"/>
                    <a:pt x="5025" y="2989"/>
                    <a:pt x="9204" y="1477"/>
                  </a:cubicBezTo>
                  <a:lnTo>
                    <a:pt x="9204" y="0"/>
                  </a:ln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7016350" y="2443825"/>
              <a:ext cx="1240350" cy="589075"/>
            </a:xfrm>
            <a:custGeom>
              <a:rect b="b" l="l" r="r" t="t"/>
              <a:pathLst>
                <a:path extrusionOk="0" h="23563" w="49614">
                  <a:moveTo>
                    <a:pt x="1" y="0"/>
                  </a:moveTo>
                  <a:cubicBezTo>
                    <a:pt x="4620" y="1917"/>
                    <a:pt x="7871" y="6477"/>
                    <a:pt x="7871" y="11788"/>
                  </a:cubicBezTo>
                  <a:cubicBezTo>
                    <a:pt x="7871" y="17098"/>
                    <a:pt x="4620" y="21646"/>
                    <a:pt x="1" y="23563"/>
                  </a:cubicBezTo>
                  <a:lnTo>
                    <a:pt x="37827" y="23563"/>
                  </a:lnTo>
                  <a:cubicBezTo>
                    <a:pt x="44340" y="23563"/>
                    <a:pt x="49614" y="18288"/>
                    <a:pt x="49614" y="11788"/>
                  </a:cubicBezTo>
                  <a:cubicBezTo>
                    <a:pt x="49614" y="5275"/>
                    <a:pt x="44340" y="0"/>
                    <a:pt x="37827" y="0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4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</a:t>
              </a:r>
              <a:endParaRPr sz="4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5" name="Google Shape;65;p6"/>
            <p:cNvSpPr txBox="1"/>
            <p:nvPr/>
          </p:nvSpPr>
          <p:spPr>
            <a:xfrm>
              <a:off x="6378538" y="3343088"/>
              <a:ext cx="1401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Cải tiến trong tương lai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6" name="Google Shape;66;p6"/>
          <p:cNvGrpSpPr/>
          <p:nvPr/>
        </p:nvGrpSpPr>
        <p:grpSpPr>
          <a:xfrm>
            <a:off x="606862" y="1203401"/>
            <a:ext cx="2427975" cy="2946307"/>
            <a:chOff x="606849" y="1203350"/>
            <a:chExt cx="1719651" cy="1829550"/>
          </a:xfrm>
        </p:grpSpPr>
        <p:sp>
          <p:nvSpPr>
            <p:cNvPr id="67" name="Google Shape;67;p6"/>
            <p:cNvSpPr/>
            <p:nvPr/>
          </p:nvSpPr>
          <p:spPr>
            <a:xfrm>
              <a:off x="1912750" y="1382375"/>
              <a:ext cx="230100" cy="1119800"/>
            </a:xfrm>
            <a:custGeom>
              <a:rect b="b" l="l" r="r" t="t"/>
              <a:pathLst>
                <a:path extrusionOk="0" h="44792" w="9204">
                  <a:moveTo>
                    <a:pt x="0" y="1"/>
                  </a:moveTo>
                  <a:lnTo>
                    <a:pt x="0" y="33291"/>
                  </a:lnTo>
                  <a:cubicBezTo>
                    <a:pt x="0" y="38244"/>
                    <a:pt x="2810" y="42649"/>
                    <a:pt x="7096" y="44792"/>
                  </a:cubicBezTo>
                  <a:lnTo>
                    <a:pt x="9204" y="44792"/>
                  </a:lnTo>
                  <a:lnTo>
                    <a:pt x="9204" y="43328"/>
                  </a:lnTo>
                  <a:cubicBezTo>
                    <a:pt x="5025" y="41804"/>
                    <a:pt x="2179" y="37827"/>
                    <a:pt x="2179" y="33291"/>
                  </a:cubicBezTo>
                  <a:lnTo>
                    <a:pt x="2179" y="1"/>
                  </a:ln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1192125" y="2443825"/>
              <a:ext cx="1134375" cy="589075"/>
            </a:xfrm>
            <a:custGeom>
              <a:rect b="b" l="l" r="r" t="t"/>
              <a:pathLst>
                <a:path extrusionOk="0" h="23563" w="45375">
                  <a:moveTo>
                    <a:pt x="0" y="0"/>
                  </a:moveTo>
                  <a:lnTo>
                    <a:pt x="0" y="23563"/>
                  </a:lnTo>
                  <a:lnTo>
                    <a:pt x="33599" y="23563"/>
                  </a:lnTo>
                  <a:cubicBezTo>
                    <a:pt x="40100" y="23563"/>
                    <a:pt x="45375" y="18288"/>
                    <a:pt x="45375" y="11788"/>
                  </a:cubicBezTo>
                  <a:cubicBezTo>
                    <a:pt x="45375" y="5275"/>
                    <a:pt x="40100" y="0"/>
                    <a:pt x="33599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4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     1</a:t>
              </a:r>
              <a:endParaRPr sz="4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9" name="Google Shape;69;p6"/>
            <p:cNvSpPr txBox="1"/>
            <p:nvPr/>
          </p:nvSpPr>
          <p:spPr>
            <a:xfrm>
              <a:off x="606849" y="1203350"/>
              <a:ext cx="13059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Lý do chọn ý tưởng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0" name="Google Shape;70;p6"/>
          <p:cNvGrpSpPr/>
          <p:nvPr/>
        </p:nvGrpSpPr>
        <p:grpSpPr>
          <a:xfrm>
            <a:off x="3958430" y="1203401"/>
            <a:ext cx="2428399" cy="2946307"/>
            <a:chOff x="2980649" y="1203350"/>
            <a:chExt cx="1719951" cy="1829550"/>
          </a:xfrm>
        </p:grpSpPr>
        <p:sp>
          <p:nvSpPr>
            <p:cNvPr id="71" name="Google Shape;71;p6"/>
            <p:cNvSpPr/>
            <p:nvPr/>
          </p:nvSpPr>
          <p:spPr>
            <a:xfrm>
              <a:off x="4286550" y="1382375"/>
              <a:ext cx="230100" cy="1119800"/>
            </a:xfrm>
            <a:custGeom>
              <a:rect b="b" l="l" r="r" t="t"/>
              <a:pathLst>
                <a:path extrusionOk="0" h="44792" w="9204">
                  <a:moveTo>
                    <a:pt x="0" y="1"/>
                  </a:moveTo>
                  <a:lnTo>
                    <a:pt x="0" y="33291"/>
                  </a:lnTo>
                  <a:cubicBezTo>
                    <a:pt x="0" y="38244"/>
                    <a:pt x="2810" y="42649"/>
                    <a:pt x="7097" y="44792"/>
                  </a:cubicBezTo>
                  <a:lnTo>
                    <a:pt x="9204" y="44792"/>
                  </a:lnTo>
                  <a:lnTo>
                    <a:pt x="9204" y="43328"/>
                  </a:lnTo>
                  <a:cubicBezTo>
                    <a:pt x="5025" y="41804"/>
                    <a:pt x="2179" y="37827"/>
                    <a:pt x="2179" y="33291"/>
                  </a:cubicBezTo>
                  <a:lnTo>
                    <a:pt x="21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3460550" y="2443825"/>
              <a:ext cx="1240050" cy="589075"/>
            </a:xfrm>
            <a:custGeom>
              <a:rect b="b" l="l" r="r" t="t"/>
              <a:pathLst>
                <a:path extrusionOk="0" h="23563" w="49602">
                  <a:moveTo>
                    <a:pt x="1" y="0"/>
                  </a:moveTo>
                  <a:cubicBezTo>
                    <a:pt x="4620" y="1917"/>
                    <a:pt x="7871" y="6477"/>
                    <a:pt x="7871" y="11788"/>
                  </a:cubicBezTo>
                  <a:cubicBezTo>
                    <a:pt x="7871" y="17098"/>
                    <a:pt x="4620" y="21646"/>
                    <a:pt x="1" y="23563"/>
                  </a:cubicBezTo>
                  <a:lnTo>
                    <a:pt x="37827" y="23563"/>
                  </a:lnTo>
                  <a:cubicBezTo>
                    <a:pt x="44328" y="23563"/>
                    <a:pt x="49602" y="18288"/>
                    <a:pt x="49602" y="11788"/>
                  </a:cubicBezTo>
                  <a:cubicBezTo>
                    <a:pt x="49602" y="5275"/>
                    <a:pt x="44328" y="0"/>
                    <a:pt x="3782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4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3</a:t>
              </a:r>
              <a:endParaRPr sz="4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" name="Google Shape;73;p6"/>
            <p:cNvSpPr txBox="1"/>
            <p:nvPr/>
          </p:nvSpPr>
          <p:spPr>
            <a:xfrm>
              <a:off x="2980649" y="1203350"/>
              <a:ext cx="13059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Các tính năng chính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4" name="Google Shape;74;p6"/>
          <p:cNvGrpSpPr/>
          <p:nvPr/>
        </p:nvGrpSpPr>
        <p:grpSpPr>
          <a:xfrm>
            <a:off x="5408929" y="3201062"/>
            <a:ext cx="2651813" cy="2688684"/>
            <a:chOff x="4007988" y="2443825"/>
            <a:chExt cx="1878188" cy="1669575"/>
          </a:xfrm>
        </p:grpSpPr>
        <p:sp>
          <p:nvSpPr>
            <p:cNvPr id="75" name="Google Shape;75;p6"/>
            <p:cNvSpPr/>
            <p:nvPr/>
          </p:nvSpPr>
          <p:spPr>
            <a:xfrm>
              <a:off x="5409300" y="2993300"/>
              <a:ext cx="230125" cy="1120100"/>
            </a:xfrm>
            <a:custGeom>
              <a:rect b="b" l="l" r="r" t="t"/>
              <a:pathLst>
                <a:path extrusionOk="0" h="44804" w="9205">
                  <a:moveTo>
                    <a:pt x="7097" y="0"/>
                  </a:moveTo>
                  <a:cubicBezTo>
                    <a:pt x="2811" y="2143"/>
                    <a:pt x="1" y="6549"/>
                    <a:pt x="1" y="11514"/>
                  </a:cubicBezTo>
                  <a:lnTo>
                    <a:pt x="1" y="44803"/>
                  </a:lnTo>
                  <a:lnTo>
                    <a:pt x="2180" y="44803"/>
                  </a:lnTo>
                  <a:lnTo>
                    <a:pt x="2180" y="11514"/>
                  </a:lnTo>
                  <a:cubicBezTo>
                    <a:pt x="2180" y="6965"/>
                    <a:pt x="5025" y="2989"/>
                    <a:pt x="9204" y="1477"/>
                  </a:cubicBezTo>
                  <a:lnTo>
                    <a:pt x="9204" y="0"/>
                  </a:ln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4645825" y="2443825"/>
              <a:ext cx="1240350" cy="589075"/>
            </a:xfrm>
            <a:custGeom>
              <a:rect b="b" l="l" r="r" t="t"/>
              <a:pathLst>
                <a:path extrusionOk="0" h="23563" w="49614">
                  <a:moveTo>
                    <a:pt x="0" y="0"/>
                  </a:moveTo>
                  <a:cubicBezTo>
                    <a:pt x="4620" y="1917"/>
                    <a:pt x="7870" y="6477"/>
                    <a:pt x="7870" y="11788"/>
                  </a:cubicBezTo>
                  <a:cubicBezTo>
                    <a:pt x="7870" y="17098"/>
                    <a:pt x="4620" y="21646"/>
                    <a:pt x="0" y="23563"/>
                  </a:cubicBezTo>
                  <a:lnTo>
                    <a:pt x="37826" y="23563"/>
                  </a:lnTo>
                  <a:cubicBezTo>
                    <a:pt x="44339" y="23563"/>
                    <a:pt x="49614" y="18288"/>
                    <a:pt x="49614" y="11788"/>
                  </a:cubicBezTo>
                  <a:cubicBezTo>
                    <a:pt x="49614" y="5275"/>
                    <a:pt x="44339" y="0"/>
                    <a:pt x="37826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4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4</a:t>
              </a:r>
              <a:endParaRPr sz="4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7" name="Google Shape;77;p6"/>
            <p:cNvSpPr txBox="1"/>
            <p:nvPr/>
          </p:nvSpPr>
          <p:spPr>
            <a:xfrm>
              <a:off x="4007988" y="3343088"/>
              <a:ext cx="1401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Công nghệ thường dùng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8" name="Google Shape;78;p6"/>
          <p:cNvGrpSpPr/>
          <p:nvPr/>
        </p:nvGrpSpPr>
        <p:grpSpPr>
          <a:xfrm>
            <a:off x="2057361" y="3201062"/>
            <a:ext cx="2656013" cy="2688684"/>
            <a:chOff x="1634188" y="2443825"/>
            <a:chExt cx="1881163" cy="1669575"/>
          </a:xfrm>
        </p:grpSpPr>
        <p:sp>
          <p:nvSpPr>
            <p:cNvPr id="79" name="Google Shape;79;p6"/>
            <p:cNvSpPr/>
            <p:nvPr/>
          </p:nvSpPr>
          <p:spPr>
            <a:xfrm>
              <a:off x="3035500" y="2993300"/>
              <a:ext cx="230100" cy="1120100"/>
            </a:xfrm>
            <a:custGeom>
              <a:rect b="b" l="l" r="r" t="t"/>
              <a:pathLst>
                <a:path extrusionOk="0" h="44804" w="9204">
                  <a:moveTo>
                    <a:pt x="7097" y="0"/>
                  </a:moveTo>
                  <a:cubicBezTo>
                    <a:pt x="2810" y="2143"/>
                    <a:pt x="0" y="6549"/>
                    <a:pt x="0" y="11514"/>
                  </a:cubicBezTo>
                  <a:lnTo>
                    <a:pt x="0" y="44803"/>
                  </a:lnTo>
                  <a:lnTo>
                    <a:pt x="2179" y="44803"/>
                  </a:lnTo>
                  <a:lnTo>
                    <a:pt x="2179" y="11514"/>
                  </a:lnTo>
                  <a:cubicBezTo>
                    <a:pt x="2179" y="6965"/>
                    <a:pt x="5025" y="2989"/>
                    <a:pt x="9204" y="1477"/>
                  </a:cubicBezTo>
                  <a:lnTo>
                    <a:pt x="9204" y="0"/>
                  </a:ln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>
              <a:off x="2275275" y="2443825"/>
              <a:ext cx="1240075" cy="589075"/>
            </a:xfrm>
            <a:custGeom>
              <a:rect b="b" l="l" r="r" t="t"/>
              <a:pathLst>
                <a:path extrusionOk="0" h="23563" w="49603">
                  <a:moveTo>
                    <a:pt x="1" y="0"/>
                  </a:moveTo>
                  <a:cubicBezTo>
                    <a:pt x="4621" y="1917"/>
                    <a:pt x="7871" y="6477"/>
                    <a:pt x="7871" y="11788"/>
                  </a:cubicBezTo>
                  <a:cubicBezTo>
                    <a:pt x="7871" y="17098"/>
                    <a:pt x="4621" y="21646"/>
                    <a:pt x="1" y="23563"/>
                  </a:cubicBezTo>
                  <a:lnTo>
                    <a:pt x="37827" y="23563"/>
                  </a:lnTo>
                  <a:cubicBezTo>
                    <a:pt x="44328" y="23563"/>
                    <a:pt x="49602" y="18288"/>
                    <a:pt x="49602" y="11788"/>
                  </a:cubicBezTo>
                  <a:cubicBezTo>
                    <a:pt x="49602" y="5275"/>
                    <a:pt x="44328" y="0"/>
                    <a:pt x="37827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4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2</a:t>
              </a:r>
              <a:endParaRPr sz="4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1" name="Google Shape;81;p6"/>
            <p:cNvSpPr txBox="1"/>
            <p:nvPr/>
          </p:nvSpPr>
          <p:spPr>
            <a:xfrm>
              <a:off x="1634188" y="3343088"/>
              <a:ext cx="1401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70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Phân chia công việc</a:t>
              </a:r>
              <a:endParaRPr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"/>
          <p:cNvSpPr/>
          <p:nvPr/>
        </p:nvSpPr>
        <p:spPr>
          <a:xfrm>
            <a:off x="0" y="0"/>
            <a:ext cx="406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" name="Google Shape;88;p7"/>
          <p:cNvSpPr txBox="1"/>
          <p:nvPr/>
        </p:nvSpPr>
        <p:spPr>
          <a:xfrm>
            <a:off x="352200" y="2521350"/>
            <a:ext cx="3360000" cy="15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Lý do chọn ý tưởng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7"/>
          <p:cNvSpPr txBox="1"/>
          <p:nvPr/>
        </p:nvSpPr>
        <p:spPr>
          <a:xfrm>
            <a:off x="4904000" y="160525"/>
            <a:ext cx="6345900" cy="65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Trào lưu “Do it - Sell it" trong và sau đợt COVID-19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Sự dư thừa trong việc ăn mặc nhiều giới trẻ, dẫn đến thừa nhiều đồ cũ.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Những người khác có nhu cầu sở hữu loại áo local brands nhưng vì tài chính hạn chế.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Họ không thể đến các nơi trực tiếp shop quần áo thử do lệnh giãn cách xã hội.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"/>
          <p:cNvSpPr txBox="1"/>
          <p:nvPr/>
        </p:nvSpPr>
        <p:spPr>
          <a:xfrm>
            <a:off x="2759500" y="608475"/>
            <a:ext cx="6504900" cy="8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Phân chia công việc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8"/>
          <p:cNvSpPr txBox="1"/>
          <p:nvPr/>
        </p:nvSpPr>
        <p:spPr>
          <a:xfrm>
            <a:off x="1020775" y="1464650"/>
            <a:ext cx="10148400" cy="3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AutoNum type="arabicPeriod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Lê Nhật Quang: </a:t>
            </a: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phác thảo UI, làm slides, viết readme, làm phần UI của Flutter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AutoNum type="arabicPeriod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Phan Đàm Tùng Lâm: </a:t>
            </a: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code phần back-end server API, phần UI của Flutter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AutoNum type="arabicPeriod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Vũ Văn Đô: </a:t>
            </a: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train model recommendation bằng OpenCV + YoloV3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8"/>
          <p:cNvSpPr/>
          <p:nvPr/>
        </p:nvSpPr>
        <p:spPr>
          <a:xfrm>
            <a:off x="0" y="5501875"/>
            <a:ext cx="12192000" cy="135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"/>
          <p:cNvSpPr txBox="1"/>
          <p:nvPr/>
        </p:nvSpPr>
        <p:spPr>
          <a:xfrm>
            <a:off x="3573375" y="190150"/>
            <a:ext cx="547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Các tính năng chính</a:t>
            </a:r>
            <a:endParaRPr sz="1200"/>
          </a:p>
        </p:txBody>
      </p:sp>
      <p:pic>
        <p:nvPicPr>
          <p:cNvPr id="104" name="Google Shape;10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3400" y="906598"/>
            <a:ext cx="2417499" cy="496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5325" y="906602"/>
            <a:ext cx="2417499" cy="496928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9"/>
          <p:cNvSpPr txBox="1"/>
          <p:nvPr/>
        </p:nvSpPr>
        <p:spPr>
          <a:xfrm>
            <a:off x="1905346" y="5976725"/>
            <a:ext cx="2013600" cy="8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Đăng nhập</a:t>
            </a:r>
            <a:endParaRPr/>
          </a:p>
        </p:txBody>
      </p:sp>
      <p:sp>
        <p:nvSpPr>
          <p:cNvPr id="107" name="Google Shape;107;p9"/>
          <p:cNvSpPr txBox="1"/>
          <p:nvPr/>
        </p:nvSpPr>
        <p:spPr>
          <a:xfrm>
            <a:off x="8361983" y="5976725"/>
            <a:ext cx="2013600" cy="8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Đăng ký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"/>
          <p:cNvSpPr txBox="1"/>
          <p:nvPr/>
        </p:nvSpPr>
        <p:spPr>
          <a:xfrm>
            <a:off x="3720525" y="191325"/>
            <a:ext cx="548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Các tính năng </a:t>
            </a:r>
            <a:r>
              <a:rPr lang="fr-FR" sz="3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chính</a:t>
            </a:r>
            <a:endParaRPr sz="1000"/>
          </a:p>
        </p:txBody>
      </p:sp>
      <p:pic>
        <p:nvPicPr>
          <p:cNvPr id="114" name="Google Shape;11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5225" y="920375"/>
            <a:ext cx="2345301" cy="4820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1825" y="920375"/>
            <a:ext cx="2345301" cy="4820902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0"/>
          <p:cNvSpPr txBox="1"/>
          <p:nvPr/>
        </p:nvSpPr>
        <p:spPr>
          <a:xfrm>
            <a:off x="1085300" y="59309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Giao diện chính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7" name="Google Shape;117;p10"/>
          <p:cNvSpPr txBox="1"/>
          <p:nvPr/>
        </p:nvSpPr>
        <p:spPr>
          <a:xfrm>
            <a:off x="7814625" y="5883675"/>
            <a:ext cx="35070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Mua hoặc cho thuê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1"/>
          <p:cNvSpPr txBox="1"/>
          <p:nvPr/>
        </p:nvSpPr>
        <p:spPr>
          <a:xfrm>
            <a:off x="3260125" y="341775"/>
            <a:ext cx="5936100" cy="8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Công nghệ thường dùng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4" name="Google Shape;12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9475" y="1487725"/>
            <a:ext cx="2037650" cy="229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0137" y="1318625"/>
            <a:ext cx="771525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91175" y="4221737"/>
            <a:ext cx="2294250" cy="229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75400" y="4405838"/>
            <a:ext cx="3144098" cy="192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88725" y="1696813"/>
            <a:ext cx="3919150" cy="222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1"/>
          <p:cNvSpPr txBox="1"/>
          <p:nvPr/>
        </p:nvSpPr>
        <p:spPr>
          <a:xfrm>
            <a:off x="138675" y="2168350"/>
            <a:ext cx="4650300" cy="42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-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Flutter: UI chính của app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-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OpenCV: image processing.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-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MongoDB: Database 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-"/>
            </a:pPr>
            <a:r>
              <a:rPr lang="fr-FR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NodeJS: Server API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2"/>
          <p:cNvSpPr/>
          <p:nvPr/>
        </p:nvSpPr>
        <p:spPr>
          <a:xfrm>
            <a:off x="0" y="0"/>
            <a:ext cx="406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6" name="Google Shape;136;p12"/>
          <p:cNvSpPr/>
          <p:nvPr/>
        </p:nvSpPr>
        <p:spPr>
          <a:xfrm>
            <a:off x="4210900" y="2465375"/>
            <a:ext cx="3506100" cy="13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SemiBold"/>
              <a:buNone/>
            </a:pPr>
            <a:r>
              <a:rPr lang="fr-FR" sz="7000">
                <a:latin typeface="Poppins SemiBold"/>
                <a:ea typeface="Poppins SemiBold"/>
                <a:cs typeface="Poppins SemiBold"/>
                <a:sym typeface="Poppins SemiBold"/>
              </a:rPr>
              <a:t>DEMO</a:t>
            </a:r>
            <a:endParaRPr i="0" sz="7000" u="none" cap="none" strike="noStrike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Custom 105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4336F4"/>
      </a:accent1>
      <a:accent2>
        <a:srgbClr val="4336F4"/>
      </a:accent2>
      <a:accent3>
        <a:srgbClr val="4336F4"/>
      </a:accent3>
      <a:accent4>
        <a:srgbClr val="4336F4"/>
      </a:accent4>
      <a:accent5>
        <a:srgbClr val="4336F4"/>
      </a:accent5>
      <a:accent6>
        <a:srgbClr val="4336F4"/>
      </a:accent6>
      <a:hlink>
        <a:srgbClr val="4336F4"/>
      </a:hlink>
      <a:folHlink>
        <a:srgbClr val="4336F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